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8" r:id="rId1"/>
  </p:sldMasterIdLst>
  <p:notesMasterIdLst>
    <p:notesMasterId r:id="rId8"/>
  </p:notesMasterIdLst>
  <p:handoutMasterIdLst>
    <p:handoutMasterId r:id="rId9"/>
  </p:handoutMasterIdLst>
  <p:sldIdLst>
    <p:sldId id="257" r:id="rId2"/>
    <p:sldId id="260" r:id="rId3"/>
    <p:sldId id="261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336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C5B4C165-AFDE-454C-B870-B05875A9A07A}" type="datetimeFigureOut">
              <a:rPr lang="en-US"/>
              <a:pPr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2D76B4E-EAB4-448D-AC67-500954DA69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825A5AA-DD91-4C5F-BC2A-1D9E469AC31F}" type="datetimeFigureOut">
              <a:rPr lang="en-US"/>
              <a:pPr/>
              <a:t>11/30/2011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4FA1EFA-1564-482B-B77E-7AB580D99F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78F08E-34B6-4006-9733-08B470A8B89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5" name="Freeform 4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6" name="Freeform 5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20EBD5-7462-469C-B8EC-21B848F17107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fld id="{6B2507AF-DA37-40A9-9C31-8C09914863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60B0E4-04DA-4506-AFA9-6E3F2B252874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1E832-2C75-467C-97DB-1900E54A89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4C71D9-649A-4F6D-A50D-1918FA66A517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4B832-DB48-4DE9-AB1C-478CE7B8F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B0FB9A-1405-421D-BB10-B7665B38CE66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E7BA-39C7-4E0A-95F0-D8EBDBBE5F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0" y="5546725"/>
            <a:ext cx="9147175" cy="131286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292725"/>
            <a:ext cx="9144000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262563"/>
            <a:ext cx="9144000" cy="746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502275"/>
            <a:ext cx="9144000" cy="1271588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9F1203-152A-429F-8B50-8F5FADF140A2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45384-B0C6-42EE-A617-2438E8021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76E451B1-F3D8-46F7-BD6E-AF149EA67852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79060DC6-7A99-4CDE-AED5-BD5CAB36C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3F834715-273F-4103-9A6A-CFF7C63C5E18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F533FF9-4E79-44E5-91DF-B67CF70A13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641C8-6370-4B6C-BADD-FF6DB5AA2406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94B0-C5B3-4DF1-90F4-CC69C2AD47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0" y="5381625"/>
            <a:ext cx="3286125" cy="12080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5346700"/>
            <a:ext cx="3425825" cy="94456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A0804-7A55-4C2B-8734-E6A08DE79221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10D6A-BB11-44CB-9E77-51E5DEEA9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010150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730875"/>
            <a:ext cx="9147175" cy="1127125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973638"/>
            <a:ext cx="7675563" cy="928687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5" y="5695950"/>
            <a:ext cx="9147175" cy="93027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77F72F7-B173-414A-9D56-886D3ECCD085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26B038A-CA7B-4DA7-959F-66590142A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1808163" y="6148388"/>
            <a:ext cx="7337425" cy="71120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411788"/>
            <a:ext cx="7605713" cy="9286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681163" y="6116638"/>
            <a:ext cx="7464425" cy="741362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2F70CB4-FB02-4B2F-AB03-2C73508C5E36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ADC Workshop- November 30, 2011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9A17BCC-3B39-444E-A0F9-1BE954A9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1600200"/>
            <a:ext cx="7772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4D4D4D"/>
                </a:solidFill>
              </a:defRPr>
            </a:lvl1pPr>
          </a:lstStyle>
          <a:p>
            <a:fld id="{0778ED89-D665-46A4-B392-64F263339A6F}" type="datetime1">
              <a:rPr lang="en-US"/>
              <a:pPr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spc="110" baseline="0" smtClean="0">
                <a:solidFill>
                  <a:srgbClr val="4D4D4D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4D4D4D"/>
                </a:solidFill>
              </a:defRPr>
            </a:lvl1pPr>
          </a:lstStyle>
          <a:p>
            <a:fld id="{D01A9318-0481-4423-86B5-DDB4201C997B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ill Sans MT" pitchFamily="34" charset="0"/>
          <a:ea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73050" algn="l" rtl="0" fontAlgn="base">
        <a:spcBef>
          <a:spcPts val="700"/>
        </a:spcBef>
        <a:spcAft>
          <a:spcPct val="0"/>
        </a:spcAft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kyp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891210" cy="3097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+mj-ea"/>
              </a:rPr>
              <a:t>Skype </a:t>
            </a:r>
            <a:br>
              <a:rPr lang="en-US" sz="48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+mj-ea"/>
              </a:rPr>
            </a:br>
            <a:r>
              <a:rPr lang="en-US" sz="48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+mj-ea"/>
              </a:rPr>
              <a:t>Videoconferencing</a:t>
            </a:r>
            <a:endParaRPr lang="en-US" sz="48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ea typeface="+mj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What is Skype?</a:t>
            </a:r>
            <a:endParaRPr lang="en-US" dirty="0">
              <a:ea typeface="+mj-ea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smtClean="0"/>
              <a:t>Voice over Internet Protocol (VoIP) or just plain web video call conferencing</a:t>
            </a:r>
          </a:p>
          <a:p>
            <a:endParaRPr lang="en-US" smtClean="0"/>
          </a:p>
          <a:p>
            <a:r>
              <a:rPr lang="en-US" smtClean="0"/>
              <a:t>Allows you to conduct a phone call or videoconference with anyone in the world for FREE</a:t>
            </a:r>
          </a:p>
          <a:p>
            <a:endParaRPr lang="en-US" smtClean="0"/>
          </a:p>
          <a:p>
            <a:r>
              <a:rPr lang="en-US" smtClean="0"/>
              <a:t>All that is required is a computer with a microphone, web camera and an internet connection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Who Uses </a:t>
            </a:r>
            <a:r>
              <a:rPr lang="en-US" dirty="0">
                <a:ea typeface="+mj-ea"/>
              </a:rPr>
              <a:t>S</a:t>
            </a:r>
            <a:r>
              <a:rPr lang="en-US" dirty="0" smtClean="0">
                <a:ea typeface="+mj-ea"/>
              </a:rPr>
              <a:t>kype?</a:t>
            </a:r>
            <a:endParaRPr lang="en-US" dirty="0">
              <a:ea typeface="+mj-ea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smtClean="0"/>
              <a:t>30 million users are logged into Skype at peak times</a:t>
            </a:r>
          </a:p>
          <a:p>
            <a:endParaRPr lang="en-US" smtClean="0"/>
          </a:p>
          <a:p>
            <a:r>
              <a:rPr lang="en-US" smtClean="0"/>
              <a:t>An average of 145 million Skype users were connected each month in the 4</a:t>
            </a:r>
            <a:r>
              <a:rPr lang="en-US" baseline="30000" smtClean="0"/>
              <a:t>th</a:t>
            </a:r>
            <a:r>
              <a:rPr lang="en-US" smtClean="0"/>
              <a:t> quarter of 2010</a:t>
            </a:r>
          </a:p>
          <a:p>
            <a:endParaRPr lang="en-US" smtClean="0"/>
          </a:p>
          <a:p>
            <a:r>
              <a:rPr lang="en-US" smtClean="0"/>
              <a:t>Skype can be used for free voice calls, but 42% of Skype users use Skype for videoconferencing</a:t>
            </a:r>
          </a:p>
          <a:p>
            <a:endParaRPr lang="en-US" smtClean="0"/>
          </a:p>
          <a:p>
            <a:r>
              <a:rPr lang="en-US" smtClean="0"/>
              <a:t>There are other players in the market with similar features as Skype, but Skype is the leader at this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Why Use Skype?</a:t>
            </a:r>
            <a:endParaRPr lang="en-US" dirty="0">
              <a:ea typeface="+mj-ea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smtClean="0"/>
              <a:t>Skype can be used for phone calls or free video conferencing with anyone who has a computer - anywhere in the world</a:t>
            </a:r>
          </a:p>
          <a:p>
            <a:endParaRPr lang="en-US" smtClean="0"/>
          </a:p>
          <a:p>
            <a:r>
              <a:rPr lang="en-US" smtClean="0"/>
              <a:t>Provides an opportunity for </a:t>
            </a:r>
            <a:r>
              <a:rPr lang="en-US" altLang="en-US" smtClean="0"/>
              <a:t>“</a:t>
            </a:r>
            <a:r>
              <a:rPr lang="en-US" smtClean="0"/>
              <a:t>face-to-face</a:t>
            </a:r>
            <a:r>
              <a:rPr lang="en-US" altLang="en-US" smtClean="0"/>
              <a:t>”</a:t>
            </a:r>
            <a:r>
              <a:rPr lang="en-US" smtClean="0"/>
              <a:t> meetings when visiting with a constituent </a:t>
            </a:r>
            <a:r>
              <a:rPr lang="en-US" i="1" smtClean="0"/>
              <a:t>in person</a:t>
            </a:r>
            <a:r>
              <a:rPr lang="en-US" smtClean="0"/>
              <a:t> is not feasible</a:t>
            </a:r>
          </a:p>
          <a:p>
            <a:endParaRPr lang="en-US" smtClean="0"/>
          </a:p>
          <a:p>
            <a:r>
              <a:rPr lang="en-US" smtClean="0"/>
              <a:t>Allows you to gain the benefits of seeing a constituent</a:t>
            </a:r>
            <a:r>
              <a:rPr lang="en-US" altLang="en-US" smtClean="0"/>
              <a:t>’</a:t>
            </a:r>
            <a:r>
              <a:rPr lang="en-US" smtClean="0"/>
              <a:t>s reaction through body language and facial expressions that is sometimes missed when conversing over phone or via email</a:t>
            </a:r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How Do I Get </a:t>
            </a:r>
            <a:r>
              <a:rPr lang="en-US" dirty="0">
                <a:ea typeface="+mj-ea"/>
              </a:rPr>
              <a:t>S</a:t>
            </a:r>
            <a:r>
              <a:rPr lang="en-US" dirty="0" smtClean="0">
                <a:ea typeface="+mj-ea"/>
              </a:rPr>
              <a:t>tarted </a:t>
            </a:r>
            <a:r>
              <a:rPr lang="en-US" dirty="0">
                <a:ea typeface="+mj-ea"/>
              </a:rPr>
              <a:t>W</a:t>
            </a:r>
            <a:r>
              <a:rPr lang="en-US" dirty="0" smtClean="0">
                <a:ea typeface="+mj-ea"/>
              </a:rPr>
              <a:t>ith </a:t>
            </a:r>
            <a:r>
              <a:rPr lang="en-US" dirty="0">
                <a:ea typeface="+mj-ea"/>
              </a:rPr>
              <a:t>S</a:t>
            </a:r>
            <a:r>
              <a:rPr lang="en-US" dirty="0" smtClean="0">
                <a:ea typeface="+mj-ea"/>
              </a:rPr>
              <a:t>kype?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>
            <a:normAutofit/>
          </a:bodyPr>
          <a:lstStyle/>
          <a:p>
            <a:r>
              <a:rPr lang="en-US" smtClean="0"/>
              <a:t>The Skype application may be downloaded for FREE at </a:t>
            </a:r>
            <a:r>
              <a:rPr lang="en-US" smtClean="0">
                <a:hlinkClick r:id="rId2"/>
              </a:rPr>
              <a:t>www.skype.com</a:t>
            </a:r>
            <a:endParaRPr lang="en-US" smtClean="0"/>
          </a:p>
          <a:p>
            <a:endParaRPr lang="en-US" smtClean="0"/>
          </a:p>
          <a:p>
            <a:r>
              <a:rPr lang="en-US" smtClean="0"/>
              <a:t>Once downloaded, start Skype and add your prospects and constituents as contacts</a:t>
            </a:r>
          </a:p>
          <a:p>
            <a:pPr lvl="1"/>
            <a:r>
              <a:rPr lang="en-US" smtClean="0"/>
              <a:t>Contacts can be searched by name and location</a:t>
            </a:r>
          </a:p>
          <a:p>
            <a:pPr lvl="1"/>
            <a:r>
              <a:rPr lang="en-US" smtClean="0"/>
              <a:t>Contacts can provide you with their </a:t>
            </a:r>
            <a:r>
              <a:rPr lang="en-US" altLang="en-US" smtClean="0"/>
              <a:t>“</a:t>
            </a:r>
            <a:r>
              <a:rPr lang="en-US" smtClean="0"/>
              <a:t>Skype Name</a:t>
            </a:r>
            <a:r>
              <a:rPr lang="en-US" altLang="en-US" smtClean="0"/>
              <a:t>”</a:t>
            </a:r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Select </a:t>
            </a:r>
            <a:r>
              <a:rPr lang="en-US" altLang="en-US" smtClean="0"/>
              <a:t>“</a:t>
            </a:r>
            <a:r>
              <a:rPr lang="en-US" smtClean="0"/>
              <a:t>Make a Video call</a:t>
            </a:r>
            <a:r>
              <a:rPr lang="en-US" altLang="en-US" smtClean="0"/>
              <a:t>”</a:t>
            </a:r>
            <a:r>
              <a:rPr lang="en-US" smtClean="0"/>
              <a:t> and you are on your way!</a:t>
            </a:r>
          </a:p>
          <a:p>
            <a:pPr lvl="1"/>
            <a:endParaRPr lang="en-US" smtClean="0"/>
          </a:p>
          <a:p>
            <a:pPr lvl="1">
              <a:buFont typeface="Wingdings 3" pitchFamily="18" charset="2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Hints, Tips, and Other </a:t>
            </a:r>
            <a:r>
              <a:rPr lang="en-US" dirty="0">
                <a:ea typeface="+mj-ea"/>
              </a:rPr>
              <a:t>N</a:t>
            </a:r>
            <a:r>
              <a:rPr lang="en-US" dirty="0" smtClean="0">
                <a:ea typeface="+mj-ea"/>
              </a:rPr>
              <a:t>otes</a:t>
            </a:r>
            <a:endParaRPr lang="en-US" dirty="0">
              <a:ea typeface="+mj-ea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smtClean="0"/>
              <a:t>Be sure to have the latest version of the software downloaded (you will be notified by Skype any time there is a new version to download)</a:t>
            </a:r>
          </a:p>
          <a:p>
            <a:endParaRPr lang="en-US" smtClean="0"/>
          </a:p>
          <a:p>
            <a:r>
              <a:rPr lang="en-US" smtClean="0"/>
              <a:t>Note that there is a slight delay in the communication - you want to be sure to allow the other party to finish what they are saying before you respond or you will not be heard</a:t>
            </a:r>
          </a:p>
          <a:p>
            <a:endParaRPr lang="en-US" smtClean="0"/>
          </a:p>
          <a:p>
            <a:r>
              <a:rPr lang="en-US" smtClean="0"/>
              <a:t>Consider the constituent</a:t>
            </a:r>
            <a:r>
              <a:rPr lang="en-US" altLang="en-US" smtClean="0"/>
              <a:t>’</a:t>
            </a:r>
            <a:r>
              <a:rPr lang="en-US" smtClean="0"/>
              <a:t>s or prospect</a:t>
            </a:r>
            <a:r>
              <a:rPr lang="en-US" altLang="en-US" smtClean="0"/>
              <a:t>’</a:t>
            </a:r>
            <a:r>
              <a:rPr lang="en-US" smtClean="0"/>
              <a:t>s comfort level with technology when recommending a Skype conference call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ADC Workshop- November 30,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917</TotalTime>
  <Words>381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Gill Sans MT</vt:lpstr>
      <vt:lpstr>ＭＳ Ｐゴシック</vt:lpstr>
      <vt:lpstr>Arial</vt:lpstr>
      <vt:lpstr>Wingdings 3</vt:lpstr>
      <vt:lpstr>Calibri</vt:lpstr>
      <vt:lpstr>Urban Pop</vt:lpstr>
      <vt:lpstr>Skype  Videoconferencing</vt:lpstr>
      <vt:lpstr>What is Skype?</vt:lpstr>
      <vt:lpstr>Who Uses Skype?</vt:lpstr>
      <vt:lpstr>Why Use Skype?</vt:lpstr>
      <vt:lpstr>How Do I Get Started With Skype?</vt:lpstr>
      <vt:lpstr>Hints, Tips, and Other Notes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Skype Videoconferencing</dc:title>
  <dc:creator>Elizabeth Fieweger</dc:creator>
  <cp:lastModifiedBy>Computer Center</cp:lastModifiedBy>
  <cp:revision>13</cp:revision>
  <cp:lastPrinted>2011-11-29T22:24:49Z</cp:lastPrinted>
  <dcterms:created xsi:type="dcterms:W3CDTF">2011-11-28T17:57:51Z</dcterms:created>
  <dcterms:modified xsi:type="dcterms:W3CDTF">2011-11-30T14:52:44Z</dcterms:modified>
</cp:coreProperties>
</file>